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  <p:sldId id="262" r:id="rId4"/>
    <p:sldId id="264" r:id="rId5"/>
    <p:sldId id="265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720" y="-14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116B0-4D0C-487B-B426-60A3CD8A9CCA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CCF38-1164-47F1-BB3E-84D08E87BF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6953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116B0-4D0C-487B-B426-60A3CD8A9CCA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CCF38-1164-47F1-BB3E-84D08E87BF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177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116B0-4D0C-487B-B426-60A3CD8A9CCA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CCF38-1164-47F1-BB3E-84D08E87BF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598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116B0-4D0C-487B-B426-60A3CD8A9CCA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CCF38-1164-47F1-BB3E-84D08E87BF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5204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116B0-4D0C-487B-B426-60A3CD8A9CCA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CCF38-1164-47F1-BB3E-84D08E87BF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8637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116B0-4D0C-487B-B426-60A3CD8A9CCA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CCF38-1164-47F1-BB3E-84D08E87BF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661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116B0-4D0C-487B-B426-60A3CD8A9CCA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CCF38-1164-47F1-BB3E-84D08E87BF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4467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116B0-4D0C-487B-B426-60A3CD8A9CCA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CCF38-1164-47F1-BB3E-84D08E87BF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086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116B0-4D0C-487B-B426-60A3CD8A9CCA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CCF38-1164-47F1-BB3E-84D08E87BF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0812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116B0-4D0C-487B-B426-60A3CD8A9CCA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CCF38-1164-47F1-BB3E-84D08E87BF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3066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116B0-4D0C-487B-B426-60A3CD8A9CCA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CCF38-1164-47F1-BB3E-84D08E87BF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744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116B0-4D0C-487B-B426-60A3CD8A9CCA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CCF38-1164-47F1-BB3E-84D08E87BF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197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310434_lar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980728"/>
            <a:ext cx="8784976" cy="568863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434048" y="0"/>
            <a:ext cx="431611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800" b="1" cap="none" spc="0" dirty="0" smtClean="0">
                <a:ln w="11430"/>
                <a:solidFill>
                  <a:srgbClr val="FF0000"/>
                </a:solidFill>
              </a:rPr>
              <a:t>Казанка </a:t>
            </a:r>
            <a:r>
              <a:rPr lang="ru-RU" sz="4800" b="1" cap="none" spc="0" dirty="0" err="1" smtClean="0">
                <a:ln w="11430"/>
                <a:solidFill>
                  <a:srgbClr val="FF0000"/>
                </a:solidFill>
              </a:rPr>
              <a:t>елгасы</a:t>
            </a:r>
            <a:endParaRPr lang="ru-RU" sz="4800" b="1" cap="none" spc="0" dirty="0">
              <a:ln w="11430"/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21703" y="116632"/>
            <a:ext cx="590465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Идел </a:t>
            </a:r>
            <a:r>
              <a:rPr lang="ru-RU" sz="5400" b="1" cap="none" spc="0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елгасы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26" name="Picture 2" descr="C:\Users\Admin\Documents\река Волг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039962"/>
            <a:ext cx="8640960" cy="5701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6280" y="97027"/>
            <a:ext cx="504055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Кама </a:t>
            </a:r>
            <a:r>
              <a:rPr lang="ru-RU" sz="5400" b="1" cap="none" spc="0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елгасы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" name="Рисунок 3" descr="a7327b83b4b4f64c3d3768bdf5d13aa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980728"/>
            <a:ext cx="8640960" cy="56629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DDEA025-87B7-1834-BBF5-D06E12183D4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1142984"/>
            <a:ext cx="8501122" cy="544744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440429" y="214290"/>
            <a:ext cx="399532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Вятка </a:t>
            </a:r>
            <a:r>
              <a:rPr lang="ru-RU" sz="4800" b="1" dirty="0" err="1" smtClean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елгасы</a:t>
            </a:r>
            <a:endParaRPr lang="ru-RU" sz="4800" b="1" cap="none" spc="0" dirty="0">
              <a:ln w="11430"/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H="1" flipV="1">
            <a:off x="1979712" y="236548"/>
            <a:ext cx="4248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Ык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елгасы</a:t>
            </a:r>
            <a:endParaRPr lang="ru-RU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067546"/>
            <a:ext cx="8784976" cy="5673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6198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</TotalTime>
  <Words>10</Words>
  <Application>Microsoft Office PowerPoint</Application>
  <PresentationFormat>Экран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12</cp:revision>
  <dcterms:created xsi:type="dcterms:W3CDTF">2013-12-18T14:14:15Z</dcterms:created>
  <dcterms:modified xsi:type="dcterms:W3CDTF">2014-12-01T06:50:16Z</dcterms:modified>
</cp:coreProperties>
</file>